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启菊" initials="启菊" lastIdx="1" clrIdx="0">
    <p:extLst>
      <p:ext uri="{19B8F6BF-5375-455C-9EA6-DF929625EA0E}">
        <p15:presenceInfo xmlns:p15="http://schemas.microsoft.com/office/powerpoint/2012/main" userId="e0c63c8855be5e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36C4-138B-443D-801C-7166B81E8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1127463"/>
            <a:ext cx="8915399" cy="197084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 err="1"/>
              <a:t>weiphp</a:t>
            </a:r>
            <a:r>
              <a:rPr lang="zh-CN" altLang="en-US" b="1" dirty="0"/>
              <a:t>的美甲商城微信小程序设计与开发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818696-3FDB-4EE2-BFB2-B14B15B5C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3932819"/>
            <a:ext cx="8915399" cy="1970843"/>
          </a:xfrm>
        </p:spPr>
        <p:txBody>
          <a:bodyPr/>
          <a:lstStyle/>
          <a:p>
            <a:r>
              <a:rPr lang="zh-CN" altLang="en-US" dirty="0"/>
              <a:t>组长：</a:t>
            </a:r>
            <a:r>
              <a:rPr lang="en-US" altLang="zh-CN" dirty="0"/>
              <a:t>17052170 </a:t>
            </a:r>
            <a:r>
              <a:rPr lang="zh-CN" altLang="en-US" dirty="0"/>
              <a:t>王启菊 </a:t>
            </a:r>
            <a:endParaRPr lang="en-US" altLang="zh-CN" dirty="0"/>
          </a:p>
          <a:p>
            <a:r>
              <a:rPr lang="zh-CN" altLang="en-US" dirty="0"/>
              <a:t>任务：代码实现 需求文档 </a:t>
            </a:r>
            <a:r>
              <a:rPr lang="en-US" altLang="zh-CN" dirty="0"/>
              <a:t>ppt</a:t>
            </a:r>
            <a:r>
              <a:rPr lang="zh-CN" altLang="en-US" dirty="0"/>
              <a:t>演示 答辩</a:t>
            </a:r>
            <a:endParaRPr lang="en-US" altLang="zh-CN" dirty="0"/>
          </a:p>
          <a:p>
            <a:r>
              <a:rPr lang="zh-CN" altLang="en-US" dirty="0"/>
              <a:t>组员：无</a:t>
            </a:r>
          </a:p>
        </p:txBody>
      </p:sp>
    </p:spTree>
    <p:extLst>
      <p:ext uri="{BB962C8B-B14F-4D97-AF65-F5344CB8AC3E}">
        <p14:creationId xmlns:p14="http://schemas.microsoft.com/office/powerpoint/2010/main" val="71725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5BDC6-BC6B-4C3C-A2B3-1F73DA1E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053770"/>
          </a:xfrm>
        </p:spPr>
        <p:txBody>
          <a:bodyPr/>
          <a:lstStyle/>
          <a:p>
            <a:r>
              <a:rPr lang="zh-CN" altLang="en-US" dirty="0"/>
              <a:t>美甲商城微信小程序设计与开发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CBF5B-56F9-45AB-A5B6-EEA3E987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环境：</a:t>
            </a:r>
            <a:r>
              <a:rPr lang="en-US" altLang="zh-CN" dirty="0"/>
              <a:t>php</a:t>
            </a:r>
            <a:r>
              <a:rPr lang="zh-CN" altLang="en-US" dirty="0"/>
              <a:t>、</a:t>
            </a:r>
            <a:r>
              <a:rPr lang="en-US" altLang="zh-CN" dirty="0"/>
              <a:t>MySQL</a:t>
            </a:r>
          </a:p>
          <a:p>
            <a:r>
              <a:rPr lang="zh-CN" altLang="en-US" dirty="0"/>
              <a:t>开发工具：微信开发者工具</a:t>
            </a:r>
          </a:p>
        </p:txBody>
      </p:sp>
    </p:spTree>
    <p:extLst>
      <p:ext uri="{BB962C8B-B14F-4D97-AF65-F5344CB8AC3E}">
        <p14:creationId xmlns:p14="http://schemas.microsoft.com/office/powerpoint/2010/main" val="4143070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F42C0-3830-400F-8574-35753655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美甲商城首页界面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5D2642-8166-41E3-B505-4126F9E86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09817"/>
            <a:ext cx="2125265" cy="377825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08F448-B006-4178-9B11-5106720DD38F}"/>
              </a:ext>
            </a:extLst>
          </p:cNvPr>
          <p:cNvSpPr txBox="1"/>
          <p:nvPr/>
        </p:nvSpPr>
        <p:spPr>
          <a:xfrm>
            <a:off x="2592925" y="5637320"/>
            <a:ext cx="216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首页界面手机端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A30A9E-236C-429C-8749-313DD588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78" y="1609817"/>
            <a:ext cx="2247493" cy="37782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AC9321-B5D1-4F0F-9636-A6C0008921F0}"/>
              </a:ext>
            </a:extLst>
          </p:cNvPr>
          <p:cNvSpPr txBox="1"/>
          <p:nvPr/>
        </p:nvSpPr>
        <p:spPr>
          <a:xfrm>
            <a:off x="5593578" y="5637320"/>
            <a:ext cx="224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好物界面电脑端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6BEDC26-BEDA-40FE-B7AA-2649D002A302}"/>
              </a:ext>
            </a:extLst>
          </p:cNvPr>
          <p:cNvCxnSpPr>
            <a:cxnSpLocks/>
          </p:cNvCxnSpPr>
          <p:nvPr/>
        </p:nvCxnSpPr>
        <p:spPr>
          <a:xfrm flipH="1">
            <a:off x="6543676" y="1162050"/>
            <a:ext cx="505092" cy="44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39617CC-D34F-4E3A-B687-753B779972F5}"/>
              </a:ext>
            </a:extLst>
          </p:cNvPr>
          <p:cNvSpPr txBox="1"/>
          <p:nvPr/>
        </p:nvSpPr>
        <p:spPr>
          <a:xfrm>
            <a:off x="6934200" y="700361"/>
            <a:ext cx="194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好物模块用的本地测试手机端显示不出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1B6D277-640D-4FA6-86E1-04C6A619F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941" y="1609817"/>
            <a:ext cx="2125266" cy="377825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27D7E61-ED56-448F-9F6D-4EDC1E9A7A56}"/>
              </a:ext>
            </a:extLst>
          </p:cNvPr>
          <p:cNvSpPr txBox="1"/>
          <p:nvPr/>
        </p:nvSpPr>
        <p:spPr>
          <a:xfrm>
            <a:off x="8668941" y="5639473"/>
            <a:ext cx="212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技师页面手机端</a:t>
            </a:r>
          </a:p>
        </p:txBody>
      </p:sp>
    </p:spTree>
    <p:extLst>
      <p:ext uri="{BB962C8B-B14F-4D97-AF65-F5344CB8AC3E}">
        <p14:creationId xmlns:p14="http://schemas.microsoft.com/office/powerpoint/2010/main" val="25430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AE892-79BC-4164-A7F0-D491A8C7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美甲商城首页界面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3EDA2F-44E8-4DBE-A34C-1BC1B875A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800225"/>
            <a:ext cx="2125265" cy="377825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C8AC93-8003-401C-96D7-9C17CA7BBD83}"/>
              </a:ext>
            </a:extLst>
          </p:cNvPr>
          <p:cNvSpPr txBox="1"/>
          <p:nvPr/>
        </p:nvSpPr>
        <p:spPr>
          <a:xfrm>
            <a:off x="2592925" y="5772150"/>
            <a:ext cx="212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我的页面手机端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D0EB42-4BEA-41FB-AFE0-FB08AB41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712" y="1800225"/>
            <a:ext cx="2125265" cy="37782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C4F8EA5-2C4F-4C55-9F54-4BEF961B0D0F}"/>
              </a:ext>
            </a:extLst>
          </p:cNvPr>
          <p:cNvSpPr txBox="1"/>
          <p:nvPr/>
        </p:nvSpPr>
        <p:spPr>
          <a:xfrm>
            <a:off x="5700712" y="5772150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用户反馈页面手机端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1F72917-4658-4AFC-979E-BED71C392E82}"/>
              </a:ext>
            </a:extLst>
          </p:cNvPr>
          <p:cNvCxnSpPr>
            <a:cxnSpLocks/>
          </p:cNvCxnSpPr>
          <p:nvPr/>
        </p:nvCxnSpPr>
        <p:spPr>
          <a:xfrm flipH="1">
            <a:off x="6400799" y="1371600"/>
            <a:ext cx="581026" cy="42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C894A6C-C35C-4820-B29C-C9B8A31CC476}"/>
              </a:ext>
            </a:extLst>
          </p:cNvPr>
          <p:cNvSpPr txBox="1"/>
          <p:nvPr/>
        </p:nvSpPr>
        <p:spPr>
          <a:xfrm>
            <a:off x="6872585" y="721503"/>
            <a:ext cx="190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后台数据用的本地测试数据提交需要在电脑端实现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CBB095C-8264-4DB5-BE11-94C9C9192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974" y="1800225"/>
            <a:ext cx="2125266" cy="37782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F2230D3-7B0C-4B60-A364-B2E02137EA0D}"/>
              </a:ext>
            </a:extLst>
          </p:cNvPr>
          <p:cNvSpPr txBox="1"/>
          <p:nvPr/>
        </p:nvSpPr>
        <p:spPr>
          <a:xfrm>
            <a:off x="8896350" y="5772150"/>
            <a:ext cx="203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详情页界面手机端</a:t>
            </a:r>
          </a:p>
        </p:txBody>
      </p:sp>
    </p:spTree>
    <p:extLst>
      <p:ext uri="{BB962C8B-B14F-4D97-AF65-F5344CB8AC3E}">
        <p14:creationId xmlns:p14="http://schemas.microsoft.com/office/powerpoint/2010/main" val="1187535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F54C5-731A-4917-93D5-775432C1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美甲商城首页界面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DF07D8-E77A-4CBE-9EC0-61CD6118F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125" y="1539875"/>
            <a:ext cx="2125265" cy="377825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646528-98AA-4F57-B9B4-C9575C943EA9}"/>
              </a:ext>
            </a:extLst>
          </p:cNvPr>
          <p:cNvSpPr txBox="1"/>
          <p:nvPr/>
        </p:nvSpPr>
        <p:spPr>
          <a:xfrm>
            <a:off x="2589610" y="5486400"/>
            <a:ext cx="212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预约界面手机端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4E14EB-C8E2-4AFE-973B-DF226F86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00" y="1539875"/>
            <a:ext cx="2133175" cy="37782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09B0C86-0142-4C90-B663-B36AAC3A747D}"/>
              </a:ext>
            </a:extLst>
          </p:cNvPr>
          <p:cNvSpPr txBox="1"/>
          <p:nvPr/>
        </p:nvSpPr>
        <p:spPr>
          <a:xfrm>
            <a:off x="5514976" y="5486401"/>
            <a:ext cx="231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好物详情界面电脑端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E6EE0F1-FC84-4343-A14F-CF50BEF9DBF1}"/>
              </a:ext>
            </a:extLst>
          </p:cNvPr>
          <p:cNvCxnSpPr>
            <a:cxnSpLocks/>
          </p:cNvCxnSpPr>
          <p:nvPr/>
        </p:nvCxnSpPr>
        <p:spPr>
          <a:xfrm flipH="1">
            <a:off x="6534150" y="1171575"/>
            <a:ext cx="49530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02F14A9-EC3B-4B75-B576-91BB632A8723}"/>
              </a:ext>
            </a:extLst>
          </p:cNvPr>
          <p:cNvSpPr txBox="1"/>
          <p:nvPr/>
        </p:nvSpPr>
        <p:spPr>
          <a:xfrm>
            <a:off x="6934200" y="648355"/>
            <a:ext cx="1835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同好物界面本地测试手机端显示不出</a:t>
            </a:r>
          </a:p>
        </p:txBody>
      </p:sp>
    </p:spTree>
    <p:extLst>
      <p:ext uri="{BB962C8B-B14F-4D97-AF65-F5344CB8AC3E}">
        <p14:creationId xmlns:p14="http://schemas.microsoft.com/office/powerpoint/2010/main" val="1770415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E3A97-BE91-4057-BA5F-4D28BBF1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实现前后端连接展示</a:t>
            </a:r>
            <a:r>
              <a:rPr lang="en-US" altLang="zh-CN" dirty="0"/>
              <a:t>(lists</a:t>
            </a:r>
            <a:r>
              <a:rPr lang="zh-CN" altLang="en-US" dirty="0"/>
              <a:t>、</a:t>
            </a:r>
            <a:r>
              <a:rPr lang="en-US" altLang="zh-CN" dirty="0"/>
              <a:t>detail</a:t>
            </a:r>
            <a:r>
              <a:rPr lang="zh-CN" altLang="en-US" dirty="0"/>
              <a:t>、</a:t>
            </a:r>
            <a:r>
              <a:rPr lang="en-US" altLang="zh-CN" dirty="0"/>
              <a:t>form</a:t>
            </a:r>
            <a:r>
              <a:rPr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D1FE77E-B3C4-4207-AA29-7912A2AEC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4380095" cy="377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F38AA9-88B8-4FCE-A5D1-3914FB0299E7}"/>
              </a:ext>
            </a:extLst>
          </p:cNvPr>
          <p:cNvSpPr txBox="1"/>
          <p:nvPr/>
        </p:nvSpPr>
        <p:spPr>
          <a:xfrm>
            <a:off x="2592925" y="5864558"/>
            <a:ext cx="438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实现</a:t>
            </a:r>
            <a:r>
              <a:rPr lang="en-US" altLang="zh-CN" dirty="0"/>
              <a:t>list</a:t>
            </a:r>
            <a:r>
              <a:rPr lang="zh-CN" altLang="en-US" dirty="0"/>
              <a:t>、</a:t>
            </a:r>
            <a:r>
              <a:rPr lang="en-US" altLang="zh-CN" dirty="0"/>
              <a:t>detail</a:t>
            </a:r>
            <a:r>
              <a:rPr lang="zh-CN" altLang="en-US" dirty="0"/>
              <a:t>前后端连接代码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76D20A-1E6C-43D0-BA23-056BC1765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537" y="1905000"/>
            <a:ext cx="3503075" cy="36689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64E3FA-D951-45EF-B63A-C8DD44540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537" y="5533006"/>
            <a:ext cx="3503075" cy="450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0AF530-F0F8-4EFD-920E-0168EFD58A90}"/>
              </a:ext>
            </a:extLst>
          </p:cNvPr>
          <p:cNvSpPr txBox="1"/>
          <p:nvPr/>
        </p:nvSpPr>
        <p:spPr>
          <a:xfrm>
            <a:off x="7847537" y="6049224"/>
            <a:ext cx="350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实现</a:t>
            </a:r>
            <a:r>
              <a:rPr lang="en-US" altLang="zh-CN" dirty="0"/>
              <a:t>form</a:t>
            </a:r>
            <a:r>
              <a:rPr lang="zh-CN" altLang="en-US" dirty="0"/>
              <a:t>前后端连接代码</a:t>
            </a:r>
          </a:p>
        </p:txBody>
      </p:sp>
    </p:spTree>
    <p:extLst>
      <p:ext uri="{BB962C8B-B14F-4D97-AF65-F5344CB8AC3E}">
        <p14:creationId xmlns:p14="http://schemas.microsoft.com/office/powerpoint/2010/main" val="376315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A0800-7E84-4061-B860-465062A4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美甲商城视频展示</a:t>
            </a:r>
          </a:p>
        </p:txBody>
      </p:sp>
      <p:pic>
        <p:nvPicPr>
          <p:cNvPr id="4" name="美甲商城小程序电脑端">
            <a:hlinkClick r:id="" action="ppaction://media"/>
            <a:extLst>
              <a:ext uri="{FF2B5EF4-FFF2-40B4-BE49-F238E27FC236}">
                <a16:creationId xmlns:a16="http://schemas.microsoft.com/office/drawing/2014/main" id="{CF2C642B-C777-441E-8C0B-11E3D5BC25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92925" y="1762125"/>
            <a:ext cx="2125662" cy="3778250"/>
          </a:xfrm>
        </p:spPr>
      </p:pic>
      <p:pic>
        <p:nvPicPr>
          <p:cNvPr id="5" name="屏幕录制 4">
            <a:hlinkClick r:id="" action="ppaction://media"/>
            <a:extLst>
              <a:ext uri="{FF2B5EF4-FFF2-40B4-BE49-F238E27FC236}">
                <a16:creationId xmlns:a16="http://schemas.microsoft.com/office/drawing/2014/main" id="{4822554B-9599-4A4C-98D8-EC8E1F1BD4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5551" y="1762125"/>
            <a:ext cx="6716889" cy="3778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F23CD3-0726-4FAB-8364-4CA2600BA135}"/>
              </a:ext>
            </a:extLst>
          </p:cNvPr>
          <p:cNvSpPr txBox="1"/>
          <p:nvPr/>
        </p:nvSpPr>
        <p:spPr>
          <a:xfrm>
            <a:off x="2592925" y="5743575"/>
            <a:ext cx="212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手机端展示前端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0CA33D-097E-4E65-AF22-E2C86D837929}"/>
              </a:ext>
            </a:extLst>
          </p:cNvPr>
          <p:cNvSpPr txBox="1"/>
          <p:nvPr/>
        </p:nvSpPr>
        <p:spPr>
          <a:xfrm>
            <a:off x="5365551" y="5667375"/>
            <a:ext cx="671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电脑端展示后端</a:t>
            </a:r>
          </a:p>
        </p:txBody>
      </p:sp>
    </p:spTree>
    <p:extLst>
      <p:ext uri="{BB962C8B-B14F-4D97-AF65-F5344CB8AC3E}">
        <p14:creationId xmlns:p14="http://schemas.microsoft.com/office/powerpoint/2010/main" val="219195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3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ED4C0-1AC2-4838-A0C9-D5255700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D08499-FDFE-4F9C-81ED-079B802D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8000" dirty="0"/>
              <a:t>感 谢 观 看</a:t>
            </a:r>
          </a:p>
        </p:txBody>
      </p:sp>
    </p:spTree>
    <p:extLst>
      <p:ext uri="{BB962C8B-B14F-4D97-AF65-F5344CB8AC3E}">
        <p14:creationId xmlns:p14="http://schemas.microsoft.com/office/powerpoint/2010/main" val="3484996311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328</TotalTime>
  <Words>188</Words>
  <Application>Microsoft Office PowerPoint</Application>
  <PresentationFormat>宽屏</PresentationFormat>
  <Paragraphs>28</Paragraphs>
  <Slides>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丝状</vt:lpstr>
      <vt:lpstr>基于weiphp的美甲商城微信小程序设计与开发</vt:lpstr>
      <vt:lpstr>美甲商城微信小程序设计与开发</vt:lpstr>
      <vt:lpstr>美甲商城首页界面</vt:lpstr>
      <vt:lpstr>美甲商城首页界面</vt:lpstr>
      <vt:lpstr>美甲商城首页界面</vt:lpstr>
      <vt:lpstr>实现前后端连接展示(lists、detail、form）</vt:lpstr>
      <vt:lpstr>美甲商城视频展示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基于weiphp的美甲商城微信小程序设计与开发</dc:title>
  <dc:creator>启菊</dc:creator>
  <cp:lastModifiedBy>启菊</cp:lastModifiedBy>
  <cp:revision>12</cp:revision>
  <dcterms:created xsi:type="dcterms:W3CDTF">2020-06-25T01:35:10Z</dcterms:created>
  <dcterms:modified xsi:type="dcterms:W3CDTF">2020-06-25T07:26:49Z</dcterms:modified>
</cp:coreProperties>
</file>